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9" r:id="rId2"/>
  </p:sldMasterIdLst>
  <p:sldIdLst>
    <p:sldId id="283" r:id="rId3"/>
    <p:sldId id="284" r:id="rId4"/>
    <p:sldId id="285" r:id="rId5"/>
    <p:sldId id="286" r:id="rId6"/>
    <p:sldId id="287" r:id="rId7"/>
    <p:sldId id="288" r:id="rId8"/>
    <p:sldId id="264" r:id="rId9"/>
    <p:sldId id="289" r:id="rId10"/>
    <p:sldId id="290" r:id="rId11"/>
    <p:sldId id="257" r:id="rId12"/>
    <p:sldId id="265" r:id="rId13"/>
    <p:sldId id="292" r:id="rId14"/>
    <p:sldId id="261" r:id="rId15"/>
    <p:sldId id="295" r:id="rId16"/>
    <p:sldId id="296" r:id="rId17"/>
    <p:sldId id="262" r:id="rId18"/>
    <p:sldId id="298" r:id="rId19"/>
  </p:sldIdLst>
  <p:sldSz cx="12192000" cy="6858000"/>
  <p:notesSz cx="6858000" cy="9144000"/>
  <p:defaultTextStyle>
    <a:defPPr>
      <a:defRPr lang="he-I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75" autoAdjust="0"/>
    <p:restoredTop sz="94660"/>
  </p:normalViewPr>
  <p:slideViewPr>
    <p:cSldViewPr snapToGrid="0">
      <p:cViewPr varScale="1">
        <p:scale>
          <a:sx n="86" d="100"/>
          <a:sy n="86" d="100"/>
        </p:scale>
        <p:origin x="126" y="2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7"/>
            <a:ext cx="8689976" cy="2509213"/>
          </a:xfrm>
        </p:spPr>
        <p:txBody>
          <a:bodyPr anchor="b">
            <a:normAutofit/>
          </a:bodyPr>
          <a:lstStyle>
            <a:lvl1pPr algn="ct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2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1650">
                <a:solidFill>
                  <a:schemeClr val="bg1">
                    <a:lumMod val="50000"/>
                  </a:schemeClr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3DCAE-04B7-42AC-BF31-CE7BDF565FD4}" type="datetimeFigureOut">
              <a:rPr lang="he-IL" smtClean="0"/>
              <a:t>כ'/אדר/תש"ף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96FB2-1EAD-4995-A1A9-045506C7885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372295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4289374"/>
            <a:ext cx="10364432" cy="81161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5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5108728"/>
            <a:ext cx="10364452" cy="682472"/>
          </a:xfrm>
        </p:spPr>
        <p:txBody>
          <a:bodyPr/>
          <a:lstStyle>
            <a:lvl1pPr marL="0" indent="0" algn="ctr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3DCAE-04B7-42AC-BF31-CE7BDF565FD4}" type="datetimeFigureOut">
              <a:rPr lang="he-IL" smtClean="0"/>
              <a:t>כ'/אדר/תש"ף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96FB2-1EAD-4995-A1A9-045506C7885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167815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1"/>
            <a:ext cx="10364452" cy="3427245"/>
          </a:xfrm>
        </p:spPr>
        <p:txBody>
          <a:bodyPr anchor="ctr"/>
          <a:lstStyle>
            <a:lvl1pPr algn="ctr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3DCAE-04B7-42AC-BF31-CE7BDF565FD4}" type="datetimeFigureOut">
              <a:rPr lang="he-IL" smtClean="0"/>
              <a:t>כ'/אדר/תש"ף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96FB2-1EAD-4995-A1A9-045506C7885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530730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5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372798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3DCAE-04B7-42AC-BF31-CE7BDF565FD4}" type="datetimeFigureOut">
              <a:rPr lang="he-IL" smtClean="0"/>
              <a:t>כ'/אדר/תש"ף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96FB2-1EAD-4995-A1A9-045506C7885B}" type="slidenum">
              <a:rPr lang="he-IL" smtClean="0"/>
              <a:t>‹#›</a:t>
            </a:fld>
            <a:endParaRPr lang="he-IL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6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9" y="2993578"/>
            <a:ext cx="6096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6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367765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3"/>
            <a:ext cx="10364452" cy="2511835"/>
          </a:xfrm>
        </p:spPr>
        <p:txBody>
          <a:bodyPr anchor="b"/>
          <a:lstStyle>
            <a:lvl1pPr algn="ctr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3DCAE-04B7-42AC-BF31-CE7BDF565FD4}" type="datetimeFigureOut">
              <a:rPr lang="he-IL" smtClean="0"/>
              <a:t>כ'/אדר/תש"ף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96FB2-1EAD-4995-A1A9-045506C7885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035770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10364452" cy="160509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1800" b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5" y="2943357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90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1800" b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50" y="2943357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9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1800" b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9" y="2943357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3DCAE-04B7-42AC-BF31-CE7BDF565FD4}" type="datetimeFigureOut">
              <a:rPr lang="he-IL" smtClean="0"/>
              <a:t>כ'/אדר/תש"ף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96FB2-1EAD-4995-A1A9-045506C7885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526722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5" y="610772"/>
            <a:ext cx="10364452" cy="160392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6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1650" b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6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6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1650" b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2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300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1650" b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9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4" y="4781080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3DCAE-04B7-42AC-BF31-CE7BDF565FD4}" type="datetimeFigureOut">
              <a:rPr lang="he-IL" smtClean="0"/>
              <a:t>כ'/אדר/תש"ף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96FB2-1EAD-4995-A1A9-045506C7885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548161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5"/>
            <a:ext cx="10364452" cy="342410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3DCAE-04B7-42AC-BF31-CE7BDF565FD4}" type="datetimeFigureOut">
              <a:rPr lang="he-IL" smtClean="0"/>
              <a:t>כ'/אדר/תש"ף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96FB2-1EAD-4995-A1A9-045506C7885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8609798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609603"/>
            <a:ext cx="2553327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3"/>
            <a:ext cx="7658724" cy="518159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3DCAE-04B7-42AC-BF31-CE7BDF565FD4}" type="datetimeFigureOut">
              <a:rPr lang="he-IL" smtClean="0"/>
              <a:t>כ'/אדר/תש"ף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96FB2-1EAD-4995-A1A9-045506C7885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19385639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CD6147-0A39-419F-9504-C868EF0FBE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01D470-C90B-4E0F-8B48-0A338BC4CF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CDAE4F-9B68-4FE9-B9FE-34DFBEFD3C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3DCAE-04B7-42AC-BF31-CE7BDF565FD4}" type="datetimeFigureOut">
              <a:rPr lang="he-IL" smtClean="0"/>
              <a:t>כ'/אדר/תש"ף</a:t>
            </a:fld>
            <a:endParaRPr lang="he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6D556C-8D2B-47F7-AED1-152685344C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68A877-FD18-4E45-99BB-5A4D469230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96FB2-1EAD-4995-A1A9-045506C7885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14925822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8D11CE-A5EF-4084-A064-BC400BF210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6B9D9C4-F682-4349-A672-A5A7391AC14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he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B8E97B-6131-4ED2-8CCC-509AEEF09C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D7920-31A0-42A3-A1A9-A35893BBBB0E}" type="datetimeFigureOut">
              <a:rPr lang="he-IL" smtClean="0"/>
              <a:t>כ'/אדר/תש"ף</a:t>
            </a:fld>
            <a:endParaRPr lang="he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52AA8E-E678-4126-AA40-0537F9632F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EAD3F0-2EC5-417A-BFD8-F678D67DA8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E2289-2121-41D9-A115-AEEE9AB0390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01848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3" y="2367094"/>
            <a:ext cx="10363827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3DCAE-04B7-42AC-BF31-CE7BDF565FD4}" type="datetimeFigureOut">
              <a:rPr lang="he-IL" smtClean="0"/>
              <a:t>כ'/אדר/תש"ף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96FB2-1EAD-4995-A1A9-045506C7885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4158790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74D0AC-A20C-4196-A99D-2B67EE27AA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674CA4-C8C3-4796-9E0B-15943AEC11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8B7F79-5040-4D7B-93F1-3FBBB77A4E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D7920-31A0-42A3-A1A9-A35893BBBB0E}" type="datetimeFigureOut">
              <a:rPr lang="he-IL" smtClean="0"/>
              <a:t>כ'/אדר/תש"ף</a:t>
            </a:fld>
            <a:endParaRPr lang="he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90A46D-5426-46B8-B1A2-64DE73E0ED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8F2407-05AB-49C1-A2E9-712E685587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E2289-2121-41D9-A115-AEEE9AB0390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7376038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2239C8-8A04-43F7-BF44-7545D442C5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9652FE-665E-43C8-BB6C-9ACF59EDE5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454F27-CC3E-47BE-A7A5-CEE838FC6A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D7920-31A0-42A3-A1A9-A35893BBBB0E}" type="datetimeFigureOut">
              <a:rPr lang="he-IL" smtClean="0"/>
              <a:t>כ'/אדר/תש"ף</a:t>
            </a:fld>
            <a:endParaRPr lang="he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987708-0162-4DD0-962B-0851FC30A8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BE74E9-23AC-41CC-90E1-2B30096E56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E2289-2121-41D9-A115-AEEE9AB0390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8853984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C1DD5F-3911-40B6-8042-9C54A69E21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E9137B-607B-42FF-8641-91AF04ABA9E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910FDE-E702-40D4-9E53-9698C06812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F330A4-9BD4-4950-A24B-BC2AE78A90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D7920-31A0-42A3-A1A9-A35893BBBB0E}" type="datetimeFigureOut">
              <a:rPr lang="he-IL" smtClean="0"/>
              <a:t>כ'/אדר/תש"ף</a:t>
            </a:fld>
            <a:endParaRPr lang="he-I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650622B-A99C-416E-9B86-B84A2B62E6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A0921C8-EDD9-44A4-886C-4F57B01C1E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E2289-2121-41D9-A115-AEEE9AB0390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0860052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237C74-F7D5-45B8-B1E7-103C62AE31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04E28B-8EDA-4111-9286-4728DB20A6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E46972F-DAC4-4070-A048-6E45AA60CD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A08A2BD-27B3-46AC-8184-9294ED7176D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D144D65-69A7-4333-83F4-14BBC66502E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E3D4ABF-9070-4717-B7AD-E235AC81DD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D7920-31A0-42A3-A1A9-A35893BBBB0E}" type="datetimeFigureOut">
              <a:rPr lang="he-IL" smtClean="0"/>
              <a:t>כ'/אדר/תש"ף</a:t>
            </a:fld>
            <a:endParaRPr lang="he-IL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3BAB808-9233-4893-9385-A736AC7B50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6E6DA0A-574C-4626-9175-31D3FA0E93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E2289-2121-41D9-A115-AEEE9AB0390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18422120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72C341-D8BD-4FD4-B834-2382EF5742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6107ACF-6661-4268-966E-01130C134D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D7920-31A0-42A3-A1A9-A35893BBBB0E}" type="datetimeFigureOut">
              <a:rPr lang="he-IL" smtClean="0"/>
              <a:t>כ'/אדר/תש"ף</a:t>
            </a:fld>
            <a:endParaRPr lang="he-IL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738A384-9044-401E-BAE8-98D183F365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92C4DAA-6163-4A23-955A-907F8CA1C2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E2289-2121-41D9-A115-AEEE9AB0390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6353821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DFB15C7-7AA6-46E4-9842-B749510E86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D7920-31A0-42A3-A1A9-A35893BBBB0E}" type="datetimeFigureOut">
              <a:rPr lang="he-IL" smtClean="0"/>
              <a:t>כ'/אדר/תש"ף</a:t>
            </a:fld>
            <a:endParaRPr lang="he-IL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1C3B2C7-B36A-4F56-8F3A-F765FCD5D4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80EC449-5AE8-40BD-AB05-897623F536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E2289-2121-41D9-A115-AEEE9AB0390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36550679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C32442-056D-46E7-B020-DECC89F6C2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8ADAD3-6D75-4398-B40D-F932E0FA61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91447B8-A360-4DC5-AC54-43F2E47A63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5A2561C-49B7-42A2-A780-1414860517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D7920-31A0-42A3-A1A9-A35893BBBB0E}" type="datetimeFigureOut">
              <a:rPr lang="he-IL" smtClean="0"/>
              <a:t>כ'/אדר/תש"ף</a:t>
            </a:fld>
            <a:endParaRPr lang="he-I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38E364-2141-4CA1-A8A6-C6C3E76268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2253FFC-0703-4702-BD8C-785A507C69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E2289-2121-41D9-A115-AEEE9AB0390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6948999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1BCFC6-0DE1-4923-A177-A0C5D22FCF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A196349-A44B-4FCC-888A-59B71FC71DB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he-I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A28DA19-04B3-4362-9533-ED2F6B322F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F662D90-47C7-4359-8022-934EB162FC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D7920-31A0-42A3-A1A9-A35893BBBB0E}" type="datetimeFigureOut">
              <a:rPr lang="he-IL" smtClean="0"/>
              <a:t>כ'/אדר/תש"ף</a:t>
            </a:fld>
            <a:endParaRPr lang="he-I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51C9C2-CF1E-44C5-A76C-EE35C512F9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67A851-96ED-4FEC-9F36-016A674E3D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E2289-2121-41D9-A115-AEEE9AB0390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8911380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3A6782-8BD5-47D6-A70E-1ED0423C96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9DBC2BC-15DC-4337-8B6E-87977555F6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2DBAB1-DEDC-4352-9047-771D600BC4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D7920-31A0-42A3-A1A9-A35893BBBB0E}" type="datetimeFigureOut">
              <a:rPr lang="he-IL" smtClean="0"/>
              <a:t>כ'/אדר/תש"ף</a:t>
            </a:fld>
            <a:endParaRPr lang="he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C31116-C249-40B4-9D28-9381F8EF9C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8E3029-00BD-4DFF-BEF8-378C589657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E2289-2121-41D9-A115-AEEE9AB0390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5340097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C5FCADF-5542-4C7C-A1F4-195EF34E578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BCD74A3-340B-4A5F-981E-98B3F3E766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F1F54B-B1F9-4BDC-8B36-D6C3D9AE84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D7920-31A0-42A3-A1A9-A35893BBBB0E}" type="datetimeFigureOut">
              <a:rPr lang="he-IL" smtClean="0"/>
              <a:t>כ'/אדר/תש"ף</a:t>
            </a:fld>
            <a:endParaRPr lang="he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7C1997-B40B-493C-93D5-241C35A889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C3C47C-FCD5-4401-B5DC-8D8E08C09F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E2289-2121-41D9-A115-AEEE9AB0390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114029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828565"/>
            <a:ext cx="10351752" cy="2736819"/>
          </a:xfrm>
        </p:spPr>
        <p:txBody>
          <a:bodyPr anchor="b">
            <a:normAutofit/>
          </a:bodyPr>
          <a:lstStyle>
            <a:lvl1pPr>
              <a:defRPr sz="3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3657459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1500">
                <a:solidFill>
                  <a:schemeClr val="bg1">
                    <a:lumMod val="50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3DCAE-04B7-42AC-BF31-CE7BDF565FD4}" type="datetimeFigureOut">
              <a:rPr lang="he-IL" smtClean="0"/>
              <a:t>כ'/אדר/תש"ף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96FB2-1EAD-4995-A1A9-045506C7885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3306261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6" y="618519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3" y="2367094"/>
            <a:ext cx="5106027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4"/>
            <a:ext cx="5105400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3DCAE-04B7-42AC-BF31-CE7BDF565FD4}" type="datetimeFigureOut">
              <a:rPr lang="he-IL" smtClean="0"/>
              <a:t>כ'/אדר/תש"ף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96FB2-1EAD-4995-A1A9-045506C7885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532689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6" y="618519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5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1950" b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5" y="3051014"/>
            <a:ext cx="5106027" cy="2740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1950" b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1" y="3051014"/>
            <a:ext cx="5105401" cy="2740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3DCAE-04B7-42AC-BF31-CE7BDF565FD4}" type="datetimeFigureOut">
              <a:rPr lang="he-IL" smtClean="0"/>
              <a:t>כ'/אדר/תש"ף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96FB2-1EAD-4995-A1A9-045506C7885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665118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3DCAE-04B7-42AC-BF31-CE7BDF565FD4}" type="datetimeFigureOut">
              <a:rPr lang="he-IL" smtClean="0"/>
              <a:t>כ'/אדר/תש"ף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96FB2-1EAD-4995-A1A9-045506C7885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923591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3DCAE-04B7-42AC-BF31-CE7BDF565FD4}" type="datetimeFigureOut">
              <a:rPr lang="he-IL" smtClean="0"/>
              <a:t>כ'/אדר/תש"ף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96FB2-1EAD-4995-A1A9-045506C7885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153613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3" y="609602"/>
            <a:ext cx="6200163" cy="518159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6" y="2632852"/>
            <a:ext cx="3935689" cy="3158348"/>
          </a:xfrm>
        </p:spPr>
        <p:txBody>
          <a:bodyPr/>
          <a:lstStyle>
            <a:lvl1pPr marL="0" indent="0" algn="ctr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3DCAE-04B7-42AC-BF31-CE7BDF565FD4}" type="datetimeFigureOut">
              <a:rPr lang="he-IL" smtClean="0"/>
              <a:t>כ'/אדר/תש"ף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96FB2-1EAD-4995-A1A9-045506C7885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636141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6" y="609600"/>
            <a:ext cx="5934969" cy="2023254"/>
          </a:xfrm>
        </p:spPr>
        <p:txBody>
          <a:bodyPr anchor="b"/>
          <a:lstStyle>
            <a:lvl1pPr algn="ctr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9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2632854"/>
            <a:ext cx="5934949" cy="3158347"/>
          </a:xfrm>
        </p:spPr>
        <p:txBody>
          <a:bodyPr/>
          <a:lstStyle>
            <a:lvl1pPr marL="0" indent="0" algn="ctr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3DCAE-04B7-42AC-BF31-CE7BDF565FD4}" type="datetimeFigureOut">
              <a:rPr lang="he-IL" smtClean="0"/>
              <a:t>כ'/אדר/תש"ף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96FB2-1EAD-4995-A1A9-045506C7885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567219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6.xml"/><Relationship Id="rId3" Type="http://schemas.openxmlformats.org/officeDocument/2006/relationships/slideLayout" Target="../slideLayouts/slideLayout21.xml"/><Relationship Id="rId7" Type="http://schemas.openxmlformats.org/officeDocument/2006/relationships/slideLayout" Target="../slideLayouts/slideLayout25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4.xml"/><Relationship Id="rId11" Type="http://schemas.openxmlformats.org/officeDocument/2006/relationships/slideLayout" Target="../slideLayouts/slideLayout29.xml"/><Relationship Id="rId5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28.xml"/><Relationship Id="rId4" Type="http://schemas.openxmlformats.org/officeDocument/2006/relationships/slideLayout" Target="../slideLayouts/slideLayout22.xml"/><Relationship Id="rId9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0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6" y="618519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5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>
                <a:solidFill>
                  <a:schemeClr val="tx1"/>
                </a:solidFill>
              </a:defRPr>
            </a:lvl1pPr>
          </a:lstStyle>
          <a:p>
            <a:fld id="{52D3DCAE-04B7-42AC-BF31-CE7BDF565FD4}" type="datetimeFigureOut">
              <a:rPr lang="he-IL" smtClean="0"/>
              <a:t>כ'/אדר/תש"ף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5" y="5883277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0">
                <a:solidFill>
                  <a:schemeClr val="tx1"/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3" y="5883277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>
                <a:solidFill>
                  <a:schemeClr val="tx1"/>
                </a:solidFill>
              </a:defRPr>
            </a:lvl1pPr>
          </a:lstStyle>
          <a:p>
            <a:fld id="{40296FB2-1EAD-4995-A1A9-045506C7885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1135965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</p:sldLayoutIdLst>
  <p:txStyles>
    <p:titleStyle>
      <a:lvl1pPr algn="ctr" defTabSz="685800" rtl="1" eaLnBrk="1" latinLnBrk="0" hangingPunct="1">
        <a:lnSpc>
          <a:spcPct val="90000"/>
        </a:lnSpc>
        <a:spcBef>
          <a:spcPct val="0"/>
        </a:spcBef>
        <a:buNone/>
        <a:defRPr sz="27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171450" indent="-171450" algn="r" defTabSz="685800" rtl="1" eaLnBrk="1" latinLnBrk="0" hangingPunct="1">
        <a:lnSpc>
          <a:spcPct val="120000"/>
        </a:lnSpc>
        <a:spcBef>
          <a:spcPts val="750"/>
        </a:spcBef>
        <a:buClr>
          <a:schemeClr val="tx1"/>
        </a:buClr>
        <a:buFont typeface="Arial" panose="020B0604020202020204" pitchFamily="34" charset="0"/>
        <a:buChar char="•"/>
        <a:defRPr sz="15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14350" indent="-171450" algn="r" defTabSz="685800" rtl="1" eaLnBrk="1" latinLnBrk="0" hangingPunct="1">
        <a:lnSpc>
          <a:spcPct val="120000"/>
        </a:lnSpc>
        <a:spcBef>
          <a:spcPts val="375"/>
        </a:spcBef>
        <a:buClr>
          <a:schemeClr val="tx1"/>
        </a:buClr>
        <a:buFont typeface="Arial" panose="020B0604020202020204" pitchFamily="34" charset="0"/>
        <a:buChar char="•"/>
        <a:defRPr sz="135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857250" indent="-171450" algn="r" defTabSz="685800" rtl="1" eaLnBrk="1" latinLnBrk="0" hangingPunct="1">
        <a:lnSpc>
          <a:spcPct val="120000"/>
        </a:lnSpc>
        <a:spcBef>
          <a:spcPts val="375"/>
        </a:spcBef>
        <a:buClr>
          <a:schemeClr val="tx1"/>
        </a:buClr>
        <a:buFont typeface="Arial" panose="020B0604020202020204" pitchFamily="34" charset="0"/>
        <a:buChar char="•"/>
        <a:defRPr sz="12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200150" indent="-171450" algn="r" defTabSz="685800" rtl="1" eaLnBrk="1" latinLnBrk="0" hangingPunct="1">
        <a:lnSpc>
          <a:spcPct val="120000"/>
        </a:lnSpc>
        <a:spcBef>
          <a:spcPts val="375"/>
        </a:spcBef>
        <a:buClr>
          <a:schemeClr val="tx1"/>
        </a:buClr>
        <a:buFont typeface="Arial" panose="020B0604020202020204" pitchFamily="34" charset="0"/>
        <a:buChar char="•"/>
        <a:defRPr sz="105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543050" indent="-171450" algn="r" defTabSz="685800" rtl="1" eaLnBrk="1" latinLnBrk="0" hangingPunct="1">
        <a:lnSpc>
          <a:spcPct val="120000"/>
        </a:lnSpc>
        <a:spcBef>
          <a:spcPts val="375"/>
        </a:spcBef>
        <a:buClr>
          <a:schemeClr val="tx1"/>
        </a:buClr>
        <a:buFont typeface="Arial" panose="020B0604020202020204" pitchFamily="34" charset="0"/>
        <a:buChar char="•"/>
        <a:defRPr sz="105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1885950" indent="-171450" algn="r" defTabSz="685800" rtl="1" eaLnBrk="1" latinLnBrk="0" hangingPunct="1">
        <a:lnSpc>
          <a:spcPct val="120000"/>
        </a:lnSpc>
        <a:spcBef>
          <a:spcPts val="375"/>
        </a:spcBef>
        <a:buClr>
          <a:schemeClr val="tx1"/>
        </a:buClr>
        <a:buFont typeface="Arial" panose="020B0604020202020204" pitchFamily="34" charset="0"/>
        <a:buChar char="•"/>
        <a:defRPr sz="105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228850" indent="-171450" algn="r" defTabSz="685800" rtl="1" eaLnBrk="1" latinLnBrk="0" hangingPunct="1">
        <a:lnSpc>
          <a:spcPct val="120000"/>
        </a:lnSpc>
        <a:spcBef>
          <a:spcPts val="375"/>
        </a:spcBef>
        <a:buClr>
          <a:schemeClr val="tx1"/>
        </a:buClr>
        <a:buFont typeface="Arial" panose="020B0604020202020204" pitchFamily="34" charset="0"/>
        <a:buChar char="•"/>
        <a:defRPr sz="105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2571750" indent="-171450" algn="r" defTabSz="685800" rtl="1" eaLnBrk="1" latinLnBrk="0" hangingPunct="1">
        <a:lnSpc>
          <a:spcPct val="120000"/>
        </a:lnSpc>
        <a:spcBef>
          <a:spcPts val="375"/>
        </a:spcBef>
        <a:buClr>
          <a:schemeClr val="tx1"/>
        </a:buClr>
        <a:buFont typeface="Arial" panose="020B0604020202020204" pitchFamily="34" charset="0"/>
        <a:buChar char="•"/>
        <a:defRPr sz="105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2914650" indent="-171450" algn="r" defTabSz="685800" rtl="1" eaLnBrk="1" latinLnBrk="0" hangingPunct="1">
        <a:lnSpc>
          <a:spcPct val="120000"/>
        </a:lnSpc>
        <a:spcBef>
          <a:spcPts val="375"/>
        </a:spcBef>
        <a:buClr>
          <a:schemeClr val="tx1"/>
        </a:buClr>
        <a:buFont typeface="Arial" panose="020B0604020202020204" pitchFamily="34" charset="0"/>
        <a:buChar char="•"/>
        <a:defRPr sz="105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D1A1E85-36C1-43D7-99B1-6251D3506F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B1312B-C34B-4BED-9A3C-CC78C78733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555335-4D60-407C-AB81-62E65BFC068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5D7920-31A0-42A3-A1A9-A35893BBBB0E}" type="datetimeFigureOut">
              <a:rPr lang="he-IL" smtClean="0"/>
              <a:t>כ'/אדר/תש"ף</a:t>
            </a:fld>
            <a:endParaRPr lang="he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9289E2-0497-4F9B-9AC2-C80983AD512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F0E49D-2FF3-4A24-A397-936C15AD632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4E2289-2121-41D9-A115-AEEE9AB0390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428109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89" r:id="rId10"/>
    <p:sldLayoutId id="2147483690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0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0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0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0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0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0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FDBEEF-F7D6-4314-ACD7-F51CB642ADA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he-IL" sz="5400" b="1" cap="none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נושאים</a:t>
            </a:r>
            <a:br>
              <a:rPr lang="he-IL" sz="5400" b="1" cap="none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Gisha" panose="020B0502040204020203" pitchFamily="34" charset="-79"/>
                <a:cs typeface="Gisha" panose="020B0502040204020203" pitchFamily="34" charset="-79"/>
              </a:rPr>
            </a:br>
            <a:r>
              <a:rPr lang="he-IL" sz="5400" b="1" cap="none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לשיחה קבוצתית</a:t>
            </a:r>
          </a:p>
        </p:txBody>
      </p:sp>
    </p:spTree>
    <p:extLst>
      <p:ext uri="{BB962C8B-B14F-4D97-AF65-F5344CB8AC3E}">
        <p14:creationId xmlns:p14="http://schemas.microsoft.com/office/powerpoint/2010/main" val="36067520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B0B64F80-E941-483D-8D8A-E5E67FE4E1C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857251"/>
            <a:ext cx="9144000" cy="5229224"/>
          </a:xfr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880FCE5B-BF1C-4206-A558-805DCD1AB267}"/>
              </a:ext>
            </a:extLst>
          </p:cNvPr>
          <p:cNvSpPr txBox="1"/>
          <p:nvPr/>
        </p:nvSpPr>
        <p:spPr>
          <a:xfrm>
            <a:off x="2783785" y="2165165"/>
            <a:ext cx="6366324" cy="230832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defTabSz="685800" rtl="1"/>
            <a:r>
              <a:rPr lang="he-IL" sz="7200" b="1" dirty="0">
                <a:ln w="38100">
                  <a:solidFill>
                    <a:srgbClr val="70AD47">
                      <a:lumMod val="60000"/>
                      <a:lumOff val="40000"/>
                    </a:srgbClr>
                  </a:solidFill>
                  <a:prstDash val="solid"/>
                </a:ln>
                <a:solidFill>
                  <a:srgbClr val="4472C4">
                    <a:lumMod val="20000"/>
                    <a:lumOff val="80000"/>
                  </a:srgbClr>
                </a:solidFill>
                <a:latin typeface="Comix No2 CLM" panose="02000603000000000000" pitchFamily="2" charset="-79"/>
                <a:cs typeface="Comix No2 CLM" panose="02000603000000000000" pitchFamily="2" charset="-79"/>
              </a:rPr>
              <a:t>משהו שאני אוהב/ת לעשות</a:t>
            </a:r>
          </a:p>
        </p:txBody>
      </p:sp>
    </p:spTree>
    <p:extLst>
      <p:ext uri="{BB962C8B-B14F-4D97-AF65-F5344CB8AC3E}">
        <p14:creationId xmlns:p14="http://schemas.microsoft.com/office/powerpoint/2010/main" val="41631759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B0B64F80-E941-483D-8D8A-E5E67FE4E1C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857251"/>
            <a:ext cx="9144000" cy="5229224"/>
          </a:xfr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3E0CA653-8B8D-42CA-85F2-2FB5D2D0AAAC}"/>
              </a:ext>
            </a:extLst>
          </p:cNvPr>
          <p:cNvSpPr txBox="1"/>
          <p:nvPr/>
        </p:nvSpPr>
        <p:spPr>
          <a:xfrm>
            <a:off x="2495241" y="2839552"/>
            <a:ext cx="7400925" cy="101566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defTabSz="685800" rtl="1"/>
            <a:r>
              <a:rPr lang="he-IL" sz="600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Comix No2 CLM" panose="02000603000000000000" pitchFamily="2" charset="-79"/>
                <a:cs typeface="Comix No2 CLM" panose="02000603000000000000" pitchFamily="2" charset="-79"/>
              </a:rPr>
              <a:t>המשחק האהוב עלי</a:t>
            </a:r>
          </a:p>
        </p:txBody>
      </p:sp>
    </p:spTree>
    <p:extLst>
      <p:ext uri="{BB962C8B-B14F-4D97-AF65-F5344CB8AC3E}">
        <p14:creationId xmlns:p14="http://schemas.microsoft.com/office/powerpoint/2010/main" val="26366193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C1672439-C3C2-47CD-9429-7DA490C98F4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857250"/>
            <a:ext cx="9144000" cy="5143500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7F45F5C-0E5D-4DA8-9388-4524628F30A2}"/>
              </a:ext>
            </a:extLst>
          </p:cNvPr>
          <p:cNvSpPr txBox="1"/>
          <p:nvPr/>
        </p:nvSpPr>
        <p:spPr>
          <a:xfrm>
            <a:off x="3167064" y="2932712"/>
            <a:ext cx="5857875" cy="101566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defTabSz="685800" rtl="1"/>
            <a:r>
              <a:rPr lang="he-IL" sz="300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Comix No2 CLM" panose="02000603000000000000" pitchFamily="2" charset="-79"/>
                <a:cs typeface="Comix No2 CLM" panose="02000603000000000000" pitchFamily="2" charset="-79"/>
              </a:rPr>
              <a:t> מה אנחנו אוהבים לעשות ביחד</a:t>
            </a:r>
            <a:br>
              <a:rPr lang="en-US" sz="300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Comix No2 CLM" panose="02000603000000000000" pitchFamily="2" charset="-79"/>
                <a:cs typeface="Comix No2 CLM" panose="02000603000000000000" pitchFamily="2" charset="-79"/>
              </a:rPr>
            </a:br>
            <a:r>
              <a:rPr lang="he-IL" sz="300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Comix No2 CLM" panose="02000603000000000000" pitchFamily="2" charset="-79"/>
                <a:cs typeface="Comix No2 CLM" panose="02000603000000000000" pitchFamily="2" charset="-79"/>
              </a:rPr>
              <a:t>במשפחה</a:t>
            </a:r>
            <a:r>
              <a:rPr lang="en-US" sz="300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Comix No2 CLM" panose="02000603000000000000" pitchFamily="2" charset="-79"/>
                <a:cs typeface="Comix No2 CLM" panose="02000603000000000000" pitchFamily="2" charset="-79"/>
              </a:rPr>
              <a:t> </a:t>
            </a:r>
            <a:r>
              <a:rPr lang="he-IL" sz="300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Comix No2 CLM" panose="02000603000000000000" pitchFamily="2" charset="-79"/>
                <a:cs typeface="Comix No2 CLM" panose="02000603000000000000" pitchFamily="2" charset="-79"/>
              </a:rPr>
              <a:t>בבית?</a:t>
            </a:r>
          </a:p>
        </p:txBody>
      </p:sp>
    </p:spTree>
    <p:extLst>
      <p:ext uri="{BB962C8B-B14F-4D97-AF65-F5344CB8AC3E}">
        <p14:creationId xmlns:p14="http://schemas.microsoft.com/office/powerpoint/2010/main" val="38046980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8A5A17ED-2698-4C0B-BE18-264ED95ECC6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1144" y="830071"/>
            <a:ext cx="9136857" cy="5149248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1EF58F9-34EE-430B-A80D-AA1A6AC8E6CC}"/>
              </a:ext>
            </a:extLst>
          </p:cNvPr>
          <p:cNvSpPr txBox="1"/>
          <p:nvPr/>
        </p:nvSpPr>
        <p:spPr>
          <a:xfrm>
            <a:off x="3102770" y="2400300"/>
            <a:ext cx="5857875" cy="286232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defTabSz="685800" rtl="1"/>
            <a:r>
              <a:rPr lang="he-IL" sz="6000" b="1" dirty="0">
                <a:ln w="38100">
                  <a:solidFill>
                    <a:srgbClr val="4472C4">
                      <a:lumMod val="60000"/>
                      <a:lumOff val="40000"/>
                    </a:srgbClr>
                  </a:solidFill>
                  <a:prstDash val="solid"/>
                </a:ln>
                <a:solidFill>
                  <a:srgbClr val="4472C4"/>
                </a:solidFill>
                <a:latin typeface="Comix No2 CLM" panose="02000603000000000000" pitchFamily="2" charset="-79"/>
                <a:cs typeface="Comix No2 CLM" panose="02000603000000000000" pitchFamily="2" charset="-79"/>
              </a:rPr>
              <a:t>משהו שתמיד רציתי לעשות ולא היה לי זמן...</a:t>
            </a:r>
          </a:p>
        </p:txBody>
      </p:sp>
    </p:spTree>
    <p:extLst>
      <p:ext uri="{BB962C8B-B14F-4D97-AF65-F5344CB8AC3E}">
        <p14:creationId xmlns:p14="http://schemas.microsoft.com/office/powerpoint/2010/main" val="32765160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8A5A17ED-2698-4C0B-BE18-264ED95ECC6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1144" y="830071"/>
            <a:ext cx="9136857" cy="5149248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1EF58F9-34EE-430B-A80D-AA1A6AC8E6CC}"/>
              </a:ext>
            </a:extLst>
          </p:cNvPr>
          <p:cNvSpPr txBox="1"/>
          <p:nvPr/>
        </p:nvSpPr>
        <p:spPr>
          <a:xfrm>
            <a:off x="3050589" y="2124490"/>
            <a:ext cx="5857875" cy="237757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defTabSz="685800" rtl="1"/>
            <a:r>
              <a:rPr lang="he-IL" sz="4950" b="1" dirty="0">
                <a:ln w="38100">
                  <a:solidFill>
                    <a:srgbClr val="4472C4">
                      <a:lumMod val="60000"/>
                      <a:lumOff val="40000"/>
                    </a:srgbClr>
                  </a:solidFill>
                  <a:prstDash val="solid"/>
                </a:ln>
                <a:solidFill>
                  <a:srgbClr val="4472C4"/>
                </a:solidFill>
                <a:latin typeface="Comix No2 CLM" panose="02000603000000000000" pitchFamily="2" charset="-79"/>
                <a:cs typeface="Comix No2 CLM" panose="02000603000000000000" pitchFamily="2" charset="-79"/>
              </a:rPr>
              <a:t>אם הייתי מקבל/ת קופסא קטנה, הכי הייתי רוצה שיהיה בתוכה...</a:t>
            </a:r>
          </a:p>
        </p:txBody>
      </p:sp>
    </p:spTree>
    <p:extLst>
      <p:ext uri="{BB962C8B-B14F-4D97-AF65-F5344CB8AC3E}">
        <p14:creationId xmlns:p14="http://schemas.microsoft.com/office/powerpoint/2010/main" val="19874411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8341E929-E6B0-456E-B425-145D2473DDB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857250"/>
            <a:ext cx="9144000" cy="5143500"/>
          </a:xfr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1CBF3B57-E696-446D-BA89-5BEA696FF86C}"/>
              </a:ext>
            </a:extLst>
          </p:cNvPr>
          <p:cNvSpPr/>
          <p:nvPr/>
        </p:nvSpPr>
        <p:spPr>
          <a:xfrm>
            <a:off x="3220642" y="2801904"/>
            <a:ext cx="5750719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685800" rtl="1"/>
            <a:r>
              <a:rPr lang="he-IL" sz="330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Comix No2 CLM" panose="02000603000000000000" pitchFamily="2" charset="-79"/>
                <a:cs typeface="Comix No2 CLM" panose="02000603000000000000" pitchFamily="2" charset="-79"/>
              </a:rPr>
              <a:t>הפתעה שאני מתכנן / מתכננת</a:t>
            </a:r>
          </a:p>
          <a:p>
            <a:pPr algn="ctr" defTabSz="685800" rtl="1"/>
            <a:r>
              <a:rPr lang="he-IL" sz="330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Comix No2 CLM" panose="02000603000000000000" pitchFamily="2" charset="-79"/>
                <a:cs typeface="Comix No2 CLM" panose="02000603000000000000" pitchFamily="2" charset="-79"/>
              </a:rPr>
              <a:t>לעשות למשפחה</a:t>
            </a:r>
          </a:p>
        </p:txBody>
      </p:sp>
    </p:spTree>
    <p:extLst>
      <p:ext uri="{BB962C8B-B14F-4D97-AF65-F5344CB8AC3E}">
        <p14:creationId xmlns:p14="http://schemas.microsoft.com/office/powerpoint/2010/main" val="9375421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3C26D9D2-CF4F-4F7D-8B59-F654F6911C8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6826" y="867416"/>
            <a:ext cx="9151175" cy="5133335"/>
          </a:xfr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62D6D883-761E-443A-8388-B2F1BFB0719C}"/>
              </a:ext>
            </a:extLst>
          </p:cNvPr>
          <p:cNvSpPr/>
          <p:nvPr/>
        </p:nvSpPr>
        <p:spPr>
          <a:xfrm>
            <a:off x="3979495" y="2568461"/>
            <a:ext cx="4225837" cy="175432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685800" rtl="1"/>
            <a:r>
              <a:rPr lang="he-IL" sz="5400" b="1" dirty="0">
                <a:ln w="38100">
                  <a:solidFill>
                    <a:srgbClr val="CCFFCC"/>
                  </a:solidFill>
                  <a:prstDash val="solid"/>
                </a:ln>
                <a:solidFill>
                  <a:srgbClr val="FF6699"/>
                </a:solidFill>
                <a:latin typeface="Comix No2 CLM" panose="02000603000000000000" pitchFamily="2" charset="-79"/>
                <a:cs typeface="Comix No2 CLM" panose="02000603000000000000" pitchFamily="2" charset="-79"/>
              </a:rPr>
              <a:t>משהו שאני</a:t>
            </a:r>
          </a:p>
          <a:p>
            <a:pPr algn="ctr" defTabSz="685800" rtl="1"/>
            <a:r>
              <a:rPr lang="he-IL" sz="5400" b="1" dirty="0">
                <a:ln w="38100">
                  <a:solidFill>
                    <a:srgbClr val="CCFFCC"/>
                  </a:solidFill>
                  <a:prstDash val="solid"/>
                </a:ln>
                <a:solidFill>
                  <a:srgbClr val="FF6699"/>
                </a:solidFill>
                <a:latin typeface="Comix No2 CLM" panose="02000603000000000000" pitchFamily="2" charset="-79"/>
                <a:cs typeface="Comix No2 CLM" panose="02000603000000000000" pitchFamily="2" charset="-79"/>
              </a:rPr>
              <a:t>מאחל/ת לעצמי</a:t>
            </a:r>
          </a:p>
        </p:txBody>
      </p:sp>
    </p:spTree>
    <p:extLst>
      <p:ext uri="{BB962C8B-B14F-4D97-AF65-F5344CB8AC3E}">
        <p14:creationId xmlns:p14="http://schemas.microsoft.com/office/powerpoint/2010/main" val="4011327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3C26D9D2-CF4F-4F7D-8B59-F654F6911C8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6826" y="867416"/>
            <a:ext cx="9151175" cy="5133335"/>
          </a:xfr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5812CE50-31C3-44DF-8DAA-BD2912171DF5}"/>
              </a:ext>
            </a:extLst>
          </p:cNvPr>
          <p:cNvSpPr/>
          <p:nvPr/>
        </p:nvSpPr>
        <p:spPr>
          <a:xfrm>
            <a:off x="5795343" y="2489753"/>
            <a:ext cx="366753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685800" rtl="1"/>
            <a:r>
              <a:rPr lang="he-IL" sz="5400" b="1" dirty="0">
                <a:ln w="38100">
                  <a:solidFill>
                    <a:srgbClr val="CCFFCC"/>
                  </a:solidFill>
                  <a:prstDash val="solid"/>
                </a:ln>
                <a:solidFill>
                  <a:srgbClr val="FF6699"/>
                </a:solidFill>
                <a:latin typeface="Comix No2 CLM" panose="02000603000000000000" pitchFamily="2" charset="-79"/>
                <a:cs typeface="Comix No2 CLM" panose="02000603000000000000" pitchFamily="2" charset="-79"/>
              </a:rPr>
              <a:t>חלום שיש לי</a:t>
            </a:r>
          </a:p>
        </p:txBody>
      </p:sp>
      <p:pic>
        <p:nvPicPr>
          <p:cNvPr id="6" name="Content Placeholder 4">
            <a:extLst>
              <a:ext uri="{FF2B5EF4-FFF2-40B4-BE49-F238E27FC236}">
                <a16:creationId xmlns:a16="http://schemas.microsoft.com/office/drawing/2014/main" id="{D6AE6BFB-339A-4FBD-9088-96F983A2355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49446" y="2199034"/>
            <a:ext cx="2298949" cy="2617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71317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8A5A17ED-2698-4C0B-BE18-264ED95ECC6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1144" y="830071"/>
            <a:ext cx="9136857" cy="5149248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1EF58F9-34EE-430B-A80D-AA1A6AC8E6CC}"/>
              </a:ext>
            </a:extLst>
          </p:cNvPr>
          <p:cNvSpPr txBox="1"/>
          <p:nvPr/>
        </p:nvSpPr>
        <p:spPr>
          <a:xfrm>
            <a:off x="3167064" y="2907196"/>
            <a:ext cx="5857875" cy="85408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defTabSz="342900" rtl="1"/>
            <a:r>
              <a:rPr lang="he-IL" sz="4950" b="1" dirty="0">
                <a:ln w="38100">
                  <a:solidFill>
                    <a:srgbClr val="2FA3EE">
                      <a:lumMod val="60000"/>
                      <a:lumOff val="40000"/>
                    </a:srgbClr>
                  </a:solidFill>
                  <a:prstDash val="solid"/>
                </a:ln>
                <a:solidFill>
                  <a:srgbClr val="2FA3EE"/>
                </a:solidFill>
                <a:latin typeface="Comix No2 CLM" panose="02000603000000000000" pitchFamily="2" charset="-79"/>
                <a:cs typeface="Comix No2 CLM" panose="02000603000000000000" pitchFamily="2" charset="-79"/>
              </a:rPr>
              <a:t>מה שלומי היום?</a:t>
            </a:r>
          </a:p>
        </p:txBody>
      </p:sp>
    </p:spTree>
    <p:extLst>
      <p:ext uri="{BB962C8B-B14F-4D97-AF65-F5344CB8AC3E}">
        <p14:creationId xmlns:p14="http://schemas.microsoft.com/office/powerpoint/2010/main" val="25850078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8A5A17ED-2698-4C0B-BE18-264ED95ECC6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1144" y="830071"/>
            <a:ext cx="9136857" cy="5149248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1EF58F9-34EE-430B-A80D-AA1A6AC8E6CC}"/>
              </a:ext>
            </a:extLst>
          </p:cNvPr>
          <p:cNvSpPr txBox="1"/>
          <p:nvPr/>
        </p:nvSpPr>
        <p:spPr>
          <a:xfrm>
            <a:off x="3020771" y="2832655"/>
            <a:ext cx="5857875" cy="161582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defTabSz="342900" rtl="1"/>
            <a:r>
              <a:rPr lang="he-IL" sz="4950" b="1" dirty="0">
                <a:ln w="38100">
                  <a:solidFill>
                    <a:srgbClr val="2FA3EE">
                      <a:lumMod val="60000"/>
                      <a:lumOff val="40000"/>
                    </a:srgbClr>
                  </a:solidFill>
                  <a:prstDash val="solid"/>
                </a:ln>
                <a:solidFill>
                  <a:srgbClr val="2FA3EE"/>
                </a:solidFill>
                <a:latin typeface="Comix No2 CLM" panose="02000603000000000000" pitchFamily="2" charset="-79"/>
                <a:cs typeface="Comix No2 CLM" panose="02000603000000000000" pitchFamily="2" charset="-79"/>
              </a:rPr>
              <a:t>מה אתם יודעים</a:t>
            </a:r>
          </a:p>
          <a:p>
            <a:pPr algn="ctr" defTabSz="342900" rtl="1"/>
            <a:r>
              <a:rPr lang="he-IL" sz="4950" b="1" dirty="0">
                <a:ln w="38100">
                  <a:solidFill>
                    <a:srgbClr val="2FA3EE">
                      <a:lumMod val="60000"/>
                      <a:lumOff val="40000"/>
                    </a:srgbClr>
                  </a:solidFill>
                  <a:prstDash val="solid"/>
                </a:ln>
                <a:solidFill>
                  <a:srgbClr val="2FA3EE"/>
                </a:solidFill>
                <a:latin typeface="Comix No2 CLM" panose="02000603000000000000" pitchFamily="2" charset="-79"/>
                <a:cs typeface="Comix No2 CLM" panose="02000603000000000000" pitchFamily="2" charset="-79"/>
              </a:rPr>
              <a:t>על הנושא?</a:t>
            </a:r>
          </a:p>
        </p:txBody>
      </p:sp>
    </p:spTree>
    <p:extLst>
      <p:ext uri="{BB962C8B-B14F-4D97-AF65-F5344CB8AC3E}">
        <p14:creationId xmlns:p14="http://schemas.microsoft.com/office/powerpoint/2010/main" val="35039601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8A5A17ED-2698-4C0B-BE18-264ED95ECC6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1144" y="830071"/>
            <a:ext cx="9136857" cy="5149248"/>
          </a:xfrm>
        </p:spPr>
      </p:pic>
      <p:sp>
        <p:nvSpPr>
          <p:cNvPr id="4" name="Thought Bubble: Cloud 3">
            <a:extLst>
              <a:ext uri="{FF2B5EF4-FFF2-40B4-BE49-F238E27FC236}">
                <a16:creationId xmlns:a16="http://schemas.microsoft.com/office/drawing/2014/main" id="{D825915D-C90C-40F8-9E49-329633FD81F6}"/>
              </a:ext>
            </a:extLst>
          </p:cNvPr>
          <p:cNvSpPr/>
          <p:nvPr/>
        </p:nvSpPr>
        <p:spPr>
          <a:xfrm>
            <a:off x="6900760" y="2788238"/>
            <a:ext cx="2041249" cy="1391424"/>
          </a:xfrm>
          <a:prstGeom prst="cloudCallout">
            <a:avLst>
              <a:gd name="adj1" fmla="val -65056"/>
              <a:gd name="adj2" fmla="val -1436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defTabSz="342900"/>
            <a:r>
              <a:rPr lang="he-IL" sz="2700" dirty="0">
                <a:solidFill>
                  <a:prstClr val="white"/>
                </a:solidFill>
                <a:latin typeface="Tw Cen MT" panose="020B0602020104020603"/>
                <a:cs typeface="Arial" panose="020B0604020202020204" pitchFamily="34" charset="0"/>
              </a:rPr>
              <a:t>מחשבות שיש לי..</a:t>
            </a:r>
          </a:p>
        </p:txBody>
      </p:sp>
      <p:sp>
        <p:nvSpPr>
          <p:cNvPr id="7" name="Thought Bubble: Cloud 6">
            <a:extLst>
              <a:ext uri="{FF2B5EF4-FFF2-40B4-BE49-F238E27FC236}">
                <a16:creationId xmlns:a16="http://schemas.microsoft.com/office/drawing/2014/main" id="{E6DC82D3-1F2A-40FE-B3FF-8D4A7759ECCD}"/>
              </a:ext>
            </a:extLst>
          </p:cNvPr>
          <p:cNvSpPr/>
          <p:nvPr/>
        </p:nvSpPr>
        <p:spPr>
          <a:xfrm>
            <a:off x="2899636" y="2738267"/>
            <a:ext cx="2041249" cy="1391424"/>
          </a:xfrm>
          <a:prstGeom prst="cloudCallout">
            <a:avLst>
              <a:gd name="adj1" fmla="val 68410"/>
              <a:gd name="adj2" fmla="val -1312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defTabSz="342900"/>
            <a:r>
              <a:rPr lang="he-IL" sz="2700" dirty="0">
                <a:solidFill>
                  <a:prstClr val="white"/>
                </a:solidFill>
                <a:latin typeface="Tw Cen MT" panose="020B0602020104020603"/>
                <a:cs typeface="Arial" panose="020B0604020202020204" pitchFamily="34" charset="0"/>
              </a:rPr>
              <a:t>רגשות ותחושות שיש לי</a:t>
            </a:r>
          </a:p>
        </p:txBody>
      </p:sp>
      <p:sp>
        <p:nvSpPr>
          <p:cNvPr id="8" name="Thought Bubble: Cloud 7">
            <a:extLst>
              <a:ext uri="{FF2B5EF4-FFF2-40B4-BE49-F238E27FC236}">
                <a16:creationId xmlns:a16="http://schemas.microsoft.com/office/drawing/2014/main" id="{F854CDA3-A7B3-40E8-BB94-F508F66E253F}"/>
              </a:ext>
            </a:extLst>
          </p:cNvPr>
          <p:cNvSpPr/>
          <p:nvPr/>
        </p:nvSpPr>
        <p:spPr>
          <a:xfrm>
            <a:off x="4940885" y="3707816"/>
            <a:ext cx="2041249" cy="1391424"/>
          </a:xfrm>
          <a:prstGeom prst="cloudCallout">
            <a:avLst>
              <a:gd name="adj1" fmla="val -21231"/>
              <a:gd name="adj2" fmla="val -7015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defTabSz="342900"/>
            <a:r>
              <a:rPr lang="he-IL" sz="2700" dirty="0">
                <a:solidFill>
                  <a:prstClr val="white"/>
                </a:solidFill>
                <a:latin typeface="Tw Cen MT" panose="020B0602020104020603"/>
                <a:cs typeface="Arial" panose="020B0604020202020204" pitchFamily="34" charset="0"/>
              </a:rPr>
              <a:t>חששות שיש לי</a:t>
            </a:r>
          </a:p>
        </p:txBody>
      </p:sp>
      <p:sp>
        <p:nvSpPr>
          <p:cNvPr id="9" name="Thought Bubble: Cloud 8">
            <a:extLst>
              <a:ext uri="{FF2B5EF4-FFF2-40B4-BE49-F238E27FC236}">
                <a16:creationId xmlns:a16="http://schemas.microsoft.com/office/drawing/2014/main" id="{5F90B3A1-A60D-4244-A5AC-9B392E77A55C}"/>
              </a:ext>
            </a:extLst>
          </p:cNvPr>
          <p:cNvSpPr/>
          <p:nvPr/>
        </p:nvSpPr>
        <p:spPr>
          <a:xfrm>
            <a:off x="4900198" y="1436313"/>
            <a:ext cx="2041249" cy="1391424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defTabSz="342900"/>
            <a:r>
              <a:rPr lang="he-IL" sz="2700" dirty="0">
                <a:solidFill>
                  <a:prstClr val="white"/>
                </a:solidFill>
                <a:latin typeface="Tw Cen MT" panose="020B0602020104020603"/>
                <a:cs typeface="Arial" panose="020B0604020202020204" pitchFamily="34" charset="0"/>
              </a:rPr>
              <a:t>שאלות שיש לי</a:t>
            </a:r>
          </a:p>
        </p:txBody>
      </p:sp>
    </p:spTree>
    <p:extLst>
      <p:ext uri="{BB962C8B-B14F-4D97-AF65-F5344CB8AC3E}">
        <p14:creationId xmlns:p14="http://schemas.microsoft.com/office/powerpoint/2010/main" val="40346768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8A5A17ED-2698-4C0B-BE18-264ED95ECC6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1144" y="830071"/>
            <a:ext cx="9136857" cy="5149248"/>
          </a:xfrm>
        </p:spPr>
      </p:pic>
      <p:sp>
        <p:nvSpPr>
          <p:cNvPr id="8" name="Thought Bubble: Cloud 7">
            <a:extLst>
              <a:ext uri="{FF2B5EF4-FFF2-40B4-BE49-F238E27FC236}">
                <a16:creationId xmlns:a16="http://schemas.microsoft.com/office/drawing/2014/main" id="{B6E11567-4DE8-46E6-97C3-F00CA9D3B20B}"/>
              </a:ext>
            </a:extLst>
          </p:cNvPr>
          <p:cNvSpPr/>
          <p:nvPr/>
        </p:nvSpPr>
        <p:spPr>
          <a:xfrm>
            <a:off x="7009235" y="2534481"/>
            <a:ext cx="2109425" cy="1863587"/>
          </a:xfrm>
          <a:prstGeom prst="cloudCallout">
            <a:avLst>
              <a:gd name="adj1" fmla="val -65056"/>
              <a:gd name="adj2" fmla="val -1436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defTabSz="342900"/>
            <a:r>
              <a:rPr lang="he-IL" sz="2400" dirty="0">
                <a:solidFill>
                  <a:prstClr val="white"/>
                </a:solidFill>
                <a:latin typeface="Tw Cen MT" panose="020B0602020104020603"/>
                <a:cs typeface="Arial" panose="020B0604020202020204" pitchFamily="34" charset="0"/>
              </a:rPr>
              <a:t>מה כיף לי בתקופה הזו?</a:t>
            </a:r>
          </a:p>
        </p:txBody>
      </p:sp>
      <p:sp>
        <p:nvSpPr>
          <p:cNvPr id="9" name="Thought Bubble: Cloud 8">
            <a:extLst>
              <a:ext uri="{FF2B5EF4-FFF2-40B4-BE49-F238E27FC236}">
                <a16:creationId xmlns:a16="http://schemas.microsoft.com/office/drawing/2014/main" id="{44453AF4-1A62-4397-9C9E-EAB019CD1B95}"/>
              </a:ext>
            </a:extLst>
          </p:cNvPr>
          <p:cNvSpPr/>
          <p:nvPr/>
        </p:nvSpPr>
        <p:spPr>
          <a:xfrm>
            <a:off x="3417404" y="2534481"/>
            <a:ext cx="2109425" cy="1863587"/>
          </a:xfrm>
          <a:prstGeom prst="cloudCallout">
            <a:avLst>
              <a:gd name="adj1" fmla="val 68410"/>
              <a:gd name="adj2" fmla="val -1312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defTabSz="342900"/>
            <a:r>
              <a:rPr lang="he-IL" sz="2400" dirty="0">
                <a:solidFill>
                  <a:prstClr val="white"/>
                </a:solidFill>
                <a:latin typeface="Tw Cen MT" panose="020B0602020104020603"/>
                <a:cs typeface="Arial" panose="020B0604020202020204" pitchFamily="34" charset="0"/>
              </a:rPr>
              <a:t>מה פחות כיף לי?</a:t>
            </a:r>
          </a:p>
        </p:txBody>
      </p:sp>
    </p:spTree>
    <p:extLst>
      <p:ext uri="{BB962C8B-B14F-4D97-AF65-F5344CB8AC3E}">
        <p14:creationId xmlns:p14="http://schemas.microsoft.com/office/powerpoint/2010/main" val="18258347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D6BA3741-EFFA-49F5-90B0-170EB786355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1154" y="856714"/>
            <a:ext cx="9136847" cy="5144036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FE74A65D-4F4E-4820-BE48-F2B57B7FD34D}"/>
              </a:ext>
            </a:extLst>
          </p:cNvPr>
          <p:cNvSpPr txBox="1"/>
          <p:nvPr/>
        </p:nvSpPr>
        <p:spPr>
          <a:xfrm>
            <a:off x="3102770" y="2400300"/>
            <a:ext cx="5857875" cy="212365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defTabSz="342900" rtl="1"/>
            <a:r>
              <a:rPr lang="he-IL" sz="6600" b="1" dirty="0">
                <a:ln w="38100">
                  <a:solidFill>
                    <a:srgbClr val="A35DD1">
                      <a:lumMod val="60000"/>
                      <a:lumOff val="40000"/>
                    </a:srgbClr>
                  </a:solidFill>
                  <a:prstDash val="solid"/>
                </a:ln>
                <a:solidFill>
                  <a:srgbClr val="2FA3EE">
                    <a:lumMod val="20000"/>
                    <a:lumOff val="80000"/>
                  </a:srgbClr>
                </a:solidFill>
                <a:latin typeface="Comix No2 CLM" panose="02000603000000000000" pitchFamily="2" charset="-79"/>
                <a:cs typeface="Comix No2 CLM" panose="02000603000000000000" pitchFamily="2" charset="-79"/>
              </a:rPr>
              <a:t>מה עושה לי הרגשה טובה?</a:t>
            </a:r>
          </a:p>
        </p:txBody>
      </p:sp>
    </p:spTree>
    <p:extLst>
      <p:ext uri="{BB962C8B-B14F-4D97-AF65-F5344CB8AC3E}">
        <p14:creationId xmlns:p14="http://schemas.microsoft.com/office/powerpoint/2010/main" val="22603211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C1672439-C3C2-47CD-9429-7DA490C98F4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857250"/>
            <a:ext cx="9144000" cy="5143500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7F45F5C-0E5D-4DA8-9388-4524628F30A2}"/>
              </a:ext>
            </a:extLst>
          </p:cNvPr>
          <p:cNvSpPr txBox="1"/>
          <p:nvPr/>
        </p:nvSpPr>
        <p:spPr>
          <a:xfrm>
            <a:off x="3117057" y="2636045"/>
            <a:ext cx="5857875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defTabSz="342900" rtl="1"/>
            <a:r>
              <a:rPr lang="he-IL" sz="360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Comix No2 CLM" panose="02000603000000000000" pitchFamily="2" charset="-79"/>
                <a:cs typeface="Comix No2 CLM" panose="02000603000000000000" pitchFamily="2" charset="-79"/>
              </a:rPr>
              <a:t>אני רוצה להמליץ על...</a:t>
            </a:r>
          </a:p>
          <a:p>
            <a:pPr algn="ctr" defTabSz="342900" rtl="1"/>
            <a:r>
              <a:rPr lang="he-IL" sz="360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Comix No2 CLM" panose="02000603000000000000" pitchFamily="2" charset="-79"/>
                <a:cs typeface="Comix No2 CLM" panose="02000603000000000000" pitchFamily="2" charset="-79"/>
              </a:rPr>
              <a:t>ספר / סרט / משחק</a:t>
            </a:r>
          </a:p>
        </p:txBody>
      </p:sp>
    </p:spTree>
    <p:extLst>
      <p:ext uri="{BB962C8B-B14F-4D97-AF65-F5344CB8AC3E}">
        <p14:creationId xmlns:p14="http://schemas.microsoft.com/office/powerpoint/2010/main" val="41922522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C1672439-C3C2-47CD-9429-7DA490C98F4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857250"/>
            <a:ext cx="9144000" cy="5143500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7F45F5C-0E5D-4DA8-9388-4524628F30A2}"/>
              </a:ext>
            </a:extLst>
          </p:cNvPr>
          <p:cNvSpPr txBox="1"/>
          <p:nvPr/>
        </p:nvSpPr>
        <p:spPr>
          <a:xfrm>
            <a:off x="3020151" y="3016217"/>
            <a:ext cx="5857875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defTabSz="342900" rtl="1"/>
            <a:r>
              <a:rPr lang="he-IL" sz="360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Comix No2 CLM" panose="02000603000000000000" pitchFamily="2" charset="-79"/>
                <a:cs typeface="Comix No2 CLM" panose="02000603000000000000" pitchFamily="2" charset="-79"/>
              </a:rPr>
              <a:t>משהו טעים שאכלתי...</a:t>
            </a:r>
          </a:p>
        </p:txBody>
      </p:sp>
    </p:spTree>
    <p:extLst>
      <p:ext uri="{BB962C8B-B14F-4D97-AF65-F5344CB8AC3E}">
        <p14:creationId xmlns:p14="http://schemas.microsoft.com/office/powerpoint/2010/main" val="40100730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E0202AF8-7746-4631-B4D6-27A9952A6E9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1" y="857250"/>
            <a:ext cx="9229725" cy="51435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D0EB1BCB-D3B5-4BF1-9991-681308AC6776}"/>
              </a:ext>
            </a:extLst>
          </p:cNvPr>
          <p:cNvSpPr txBox="1"/>
          <p:nvPr/>
        </p:nvSpPr>
        <p:spPr>
          <a:xfrm>
            <a:off x="2791551" y="2886544"/>
            <a:ext cx="6865144" cy="110799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defTabSz="685800"/>
            <a:r>
              <a:rPr lang="he-IL" sz="6600" b="1" dirty="0">
                <a:ln w="38100">
                  <a:solidFill>
                    <a:srgbClr val="70AD47">
                      <a:lumMod val="60000"/>
                      <a:lumOff val="40000"/>
                    </a:srgbClr>
                  </a:solidFill>
                  <a:prstDash val="solid"/>
                </a:ln>
                <a:solidFill>
                  <a:srgbClr val="4472C4">
                    <a:lumMod val="75000"/>
                  </a:srgbClr>
                </a:solidFill>
                <a:latin typeface="Comix No2 CLM" panose="02000603000000000000" pitchFamily="2" charset="-79"/>
                <a:cs typeface="Comix No2 CLM" panose="02000603000000000000" pitchFamily="2" charset="-79"/>
              </a:rPr>
              <a:t>סרט שנהנתי לראות</a:t>
            </a:r>
          </a:p>
        </p:txBody>
      </p:sp>
    </p:spTree>
    <p:extLst>
      <p:ext uri="{BB962C8B-B14F-4D97-AF65-F5344CB8AC3E}">
        <p14:creationId xmlns:p14="http://schemas.microsoft.com/office/powerpoint/2010/main" val="75047546"/>
      </p:ext>
    </p:extLst>
  </p:cSld>
  <p:clrMapOvr>
    <a:masterClrMapping/>
  </p:clrMapOvr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120</Words>
  <Application>Microsoft Office PowerPoint</Application>
  <PresentationFormat>מסך רחב</PresentationFormat>
  <Paragraphs>25</Paragraphs>
  <Slides>17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6</vt:i4>
      </vt:variant>
      <vt:variant>
        <vt:lpstr>ערכת נושא</vt:lpstr>
      </vt:variant>
      <vt:variant>
        <vt:i4>2</vt:i4>
      </vt:variant>
      <vt:variant>
        <vt:lpstr>כותרות שקופיות</vt:lpstr>
      </vt:variant>
      <vt:variant>
        <vt:i4>17</vt:i4>
      </vt:variant>
    </vt:vector>
  </HeadingPairs>
  <TitlesOfParts>
    <vt:vector size="25" baseType="lpstr">
      <vt:lpstr>Arial</vt:lpstr>
      <vt:lpstr>Calibri</vt:lpstr>
      <vt:lpstr>Calibri Light</vt:lpstr>
      <vt:lpstr>Comix No2 CLM</vt:lpstr>
      <vt:lpstr>Gisha</vt:lpstr>
      <vt:lpstr>Tw Cen MT</vt:lpstr>
      <vt:lpstr>Droplet</vt:lpstr>
      <vt:lpstr>1_Office Theme</vt:lpstr>
      <vt:lpstr>נושאים לשיחה קבוצתית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Dafna Hadar Pecker</dc:creator>
  <cp:lastModifiedBy>Ofek Haller</cp:lastModifiedBy>
  <cp:revision>2</cp:revision>
  <dcterms:created xsi:type="dcterms:W3CDTF">2020-03-14T19:33:01Z</dcterms:created>
  <dcterms:modified xsi:type="dcterms:W3CDTF">2020-03-16T16:05:56Z</dcterms:modified>
</cp:coreProperties>
</file>